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64" r:id="rId5"/>
    <p:sldId id="265" r:id="rId6"/>
    <p:sldId id="266" r:id="rId7"/>
    <p:sldId id="267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8120-6B31-4972-997C-ED9E36382B05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6A-B72E-4F1E-B93B-A4DEA8117E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28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8120-6B31-4972-997C-ED9E36382B05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6A-B72E-4F1E-B93B-A4DEA8117E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771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8120-6B31-4972-997C-ED9E36382B05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6A-B72E-4F1E-B93B-A4DEA8117E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42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8120-6B31-4972-997C-ED9E36382B05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6A-B72E-4F1E-B93B-A4DEA8117E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266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8120-6B31-4972-997C-ED9E36382B05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6A-B72E-4F1E-B93B-A4DEA8117E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070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8120-6B31-4972-997C-ED9E36382B05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6A-B72E-4F1E-B93B-A4DEA8117E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38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8120-6B31-4972-997C-ED9E36382B05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6A-B72E-4F1E-B93B-A4DEA8117E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314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8120-6B31-4972-997C-ED9E36382B05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6A-B72E-4F1E-B93B-A4DEA8117E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213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8120-6B31-4972-997C-ED9E36382B05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6A-B72E-4F1E-B93B-A4DEA8117E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04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8120-6B31-4972-997C-ED9E36382B05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6A-B72E-4F1E-B93B-A4DEA8117E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61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8120-6B31-4972-997C-ED9E36382B05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6A-B72E-4F1E-B93B-A4DEA8117E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90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48120-6B31-4972-997C-ED9E36382B05}" type="datetimeFigureOut">
              <a:rPr lang="en-AU" smtClean="0"/>
              <a:t>19/02/2021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B586A-B72E-4F1E-B93B-A4DEA8117E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9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2.irishviews.com/irishviews-cdn/purple-sky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485" y="46884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Sunday of Lent Year B</a:t>
            </a:r>
            <a:endParaRPr lang="en-A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5" y="765508"/>
            <a:ext cx="5786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 Nhật I Mùa Chay Năm </a:t>
            </a:r>
            <a:r>
              <a:rPr lang="en-A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A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434" y="5484800"/>
            <a:ext cx="5232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rgbClr val="00B0F0"/>
                </a:solidFill>
              </a:rPr>
              <a:t>21/02/ 2021</a:t>
            </a:r>
            <a:endParaRPr lang="vi-VN" sz="3600" dirty="0">
              <a:solidFill>
                <a:srgbClr val="00B0F0"/>
              </a:solidFill>
            </a:endParaRPr>
          </a:p>
          <a:p>
            <a:pPr algn="ctr"/>
            <a:r>
              <a:rPr lang="vi-VN" sz="2000" dirty="0">
                <a:solidFill>
                  <a:srgbClr val="00B0F0"/>
                </a:solidFill>
              </a:rPr>
              <a:t>Hùng Phương &amp; Thanh Quảng thực hiện</a:t>
            </a:r>
            <a:endParaRPr lang="en-AU" sz="2000" dirty="0">
              <a:solidFill>
                <a:srgbClr val="00B0F0"/>
              </a:solidFill>
            </a:endParaRPr>
          </a:p>
        </p:txBody>
      </p:sp>
      <p:pic>
        <p:nvPicPr>
          <p:cNvPr id="9" name="Picture 4" descr="C:\Users\JOSEPH HUNG DOAN\Pictures\hoa\galamb9f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53" y="18917"/>
            <a:ext cx="1291202" cy="130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SEPH HUNG DOAN\Pictures\jesus\pictures cut\chua\cau nguyen 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876032"/>
            <a:ext cx="4568971" cy="61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a.dilcdn.com/bl/wp-content/uploads/sites/8/2011/03/lenten-cross-purple_290x43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1" y="2894952"/>
            <a:ext cx="1692294" cy="250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9647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2.irishviews.com/irishviews-cdn/android/purple-sky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oseph Hung_Doan\Downloads\Chua Jesus\open_bible (1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65" y="0"/>
            <a:ext cx="391723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70812" y="669835"/>
            <a:ext cx="26645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AU" sz="3200" b="1" dirty="0">
                <a:solidFill>
                  <a:srgbClr val="C00000"/>
                </a:solidFill>
              </a:rPr>
              <a:t>Gospel</a:t>
            </a:r>
          </a:p>
          <a:p>
            <a:pPr algn="ctr"/>
            <a:r>
              <a:rPr lang="en-AU" sz="3200" b="1" dirty="0">
                <a:solidFill>
                  <a:srgbClr val="C00000"/>
                </a:solidFill>
              </a:rPr>
              <a:t>Mark </a:t>
            </a:r>
          </a:p>
          <a:p>
            <a:pPr algn="ctr"/>
            <a:r>
              <a:rPr lang="en-AU" sz="3200" b="1" dirty="0">
                <a:solidFill>
                  <a:srgbClr val="C00000"/>
                </a:solidFill>
              </a:rPr>
              <a:t>1:12-15</a:t>
            </a:r>
          </a:p>
          <a:p>
            <a:pPr algn="ctr"/>
            <a:r>
              <a:rPr lang="en-AU" sz="3200" b="1" dirty="0" err="1">
                <a:solidFill>
                  <a:srgbClr val="FFFF00"/>
                </a:solidFill>
              </a:rPr>
              <a:t>Phúc</a:t>
            </a:r>
            <a:r>
              <a:rPr lang="en-AU" sz="3200" b="1" dirty="0">
                <a:solidFill>
                  <a:srgbClr val="FFFF00"/>
                </a:solidFill>
              </a:rPr>
              <a:t> </a:t>
            </a:r>
            <a:r>
              <a:rPr lang="en-AU" sz="3200" b="1" dirty="0" err="1">
                <a:solidFill>
                  <a:srgbClr val="FFFF00"/>
                </a:solidFill>
              </a:rPr>
              <a:t>Âm</a:t>
            </a:r>
            <a:r>
              <a:rPr lang="en-AU" sz="3200" b="1" dirty="0">
                <a:solidFill>
                  <a:srgbClr val="FFFF00"/>
                </a:solidFill>
              </a:rPr>
              <a:t> </a:t>
            </a:r>
            <a:r>
              <a:rPr lang="en-AU" sz="3200" b="1" dirty="0" err="1">
                <a:solidFill>
                  <a:srgbClr val="FFFF00"/>
                </a:solidFill>
              </a:rPr>
              <a:t>theo</a:t>
            </a:r>
            <a:r>
              <a:rPr lang="en-AU" sz="32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AU" sz="3200" b="1" dirty="0" err="1">
                <a:solidFill>
                  <a:srgbClr val="FFFF00"/>
                </a:solidFill>
              </a:rPr>
              <a:t>Thánh</a:t>
            </a:r>
            <a:r>
              <a:rPr lang="en-AU" sz="3200" b="1" dirty="0">
                <a:solidFill>
                  <a:srgbClr val="FFFF00"/>
                </a:solidFill>
              </a:rPr>
              <a:t> </a:t>
            </a:r>
            <a:r>
              <a:rPr lang="en-AU" sz="3200" b="1" dirty="0" err="1">
                <a:solidFill>
                  <a:srgbClr val="FFFF00"/>
                </a:solidFill>
              </a:rPr>
              <a:t>Mác-cô</a:t>
            </a:r>
            <a:endParaRPr lang="en-AU" sz="3200" b="1" dirty="0">
              <a:solidFill>
                <a:srgbClr val="FFFF00"/>
              </a:solidFill>
            </a:endParaRPr>
          </a:p>
          <a:p>
            <a:pPr algn="ctr"/>
            <a:r>
              <a:rPr lang="en-AU" sz="3200" b="1" dirty="0">
                <a:solidFill>
                  <a:srgbClr val="FFFF00"/>
                </a:solidFill>
              </a:rPr>
              <a:t>1:12-15</a:t>
            </a:r>
          </a:p>
        </p:txBody>
      </p:sp>
      <p:pic>
        <p:nvPicPr>
          <p:cNvPr id="2051" name="Picture 3" descr="C:\Users\JOSEPH HUNG DOAN\Pictures\jesus\pictures cut\chua cau nguye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5737"/>
            <a:ext cx="5213237" cy="63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.dilcdn.com/bl/wp-content/uploads/sites/8/2011/03/lenten-cross-purple_290x43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21" y="4032779"/>
            <a:ext cx="1692294" cy="250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45224"/>
            <a:ext cx="85207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sz="3200" b="1" dirty="0" err="1">
                <a:solidFill>
                  <a:schemeClr val="bg1"/>
                </a:solidFill>
              </a:rPr>
              <a:t>Sau</a:t>
            </a:r>
            <a:r>
              <a:rPr lang="en-AU" sz="3200" b="1" dirty="0">
                <a:solidFill>
                  <a:schemeClr val="bg1"/>
                </a:solidFill>
              </a:rPr>
              <a:t> </a:t>
            </a:r>
            <a:r>
              <a:rPr lang="en-AU" sz="3200" b="1" dirty="0" err="1">
                <a:solidFill>
                  <a:schemeClr val="bg1"/>
                </a:solidFill>
              </a:rPr>
              <a:t>khi</a:t>
            </a:r>
            <a:r>
              <a:rPr lang="en-AU" sz="3200" b="1" dirty="0">
                <a:solidFill>
                  <a:schemeClr val="bg1"/>
                </a:solidFill>
              </a:rPr>
              <a:t> </a:t>
            </a:r>
            <a:r>
              <a:rPr lang="en-AU" sz="3200" b="1" dirty="0" err="1">
                <a:solidFill>
                  <a:schemeClr val="bg1"/>
                </a:solidFill>
              </a:rPr>
              <a:t>Đức</a:t>
            </a:r>
            <a:r>
              <a:rPr lang="en-AU" sz="3200" b="1" dirty="0">
                <a:solidFill>
                  <a:schemeClr val="bg1"/>
                </a:solidFill>
              </a:rPr>
              <a:t> </a:t>
            </a:r>
            <a:r>
              <a:rPr lang="en-AU" sz="3200" b="1" dirty="0" err="1">
                <a:solidFill>
                  <a:schemeClr val="bg1"/>
                </a:solidFill>
              </a:rPr>
              <a:t>Giêsu</a:t>
            </a:r>
            <a:r>
              <a:rPr lang="en-AU" sz="3200" b="1" dirty="0">
                <a:solidFill>
                  <a:schemeClr val="bg1"/>
                </a:solidFill>
              </a:rPr>
              <a:t> </a:t>
            </a:r>
            <a:r>
              <a:rPr lang="en-AU" sz="3200" b="1" dirty="0" err="1">
                <a:solidFill>
                  <a:schemeClr val="bg1"/>
                </a:solidFill>
              </a:rPr>
              <a:t>chịu</a:t>
            </a:r>
            <a:r>
              <a:rPr lang="en-AU" sz="3200" b="1" dirty="0">
                <a:solidFill>
                  <a:schemeClr val="bg1"/>
                </a:solidFill>
              </a:rPr>
              <a:t> </a:t>
            </a:r>
            <a:r>
              <a:rPr lang="en-AU" sz="3200" b="1" dirty="0" err="1">
                <a:solidFill>
                  <a:schemeClr val="bg1"/>
                </a:solidFill>
              </a:rPr>
              <a:t>phép</a:t>
            </a:r>
            <a:r>
              <a:rPr lang="en-AU" sz="3200" b="1" dirty="0">
                <a:solidFill>
                  <a:schemeClr val="bg1"/>
                </a:solidFill>
              </a:rPr>
              <a:t> </a:t>
            </a:r>
            <a:r>
              <a:rPr lang="en-AU" sz="3200" b="1" dirty="0" err="1">
                <a:solidFill>
                  <a:schemeClr val="bg1"/>
                </a:solidFill>
              </a:rPr>
              <a:t>rửa</a:t>
            </a:r>
            <a:r>
              <a:rPr lang="en-AU" sz="3200" b="1" dirty="0">
                <a:solidFill>
                  <a:schemeClr val="bg1"/>
                </a:solidFill>
              </a:rPr>
              <a:t>,  </a:t>
            </a:r>
            <a:endParaRPr lang="vi-VN" sz="3200" b="1" dirty="0">
              <a:solidFill>
                <a:schemeClr val="bg1"/>
              </a:solidFill>
            </a:endParaRPr>
          </a:p>
          <a:p>
            <a:pPr algn="ctr"/>
            <a:r>
              <a:rPr lang="vi-VN" sz="3200" b="1" dirty="0">
                <a:solidFill>
                  <a:schemeClr val="bg1"/>
                </a:solidFill>
              </a:rPr>
              <a:t>Thần Khí liền đẩy Người vào hoang địa.</a:t>
            </a:r>
            <a:endParaRPr lang="en-AU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JOSEPH HUNG DOAN\Pictures\jesus\phuc am\8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92" y="-9091"/>
            <a:ext cx="6828512" cy="513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086" y="344488"/>
            <a:ext cx="2119237" cy="259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rgbClr val="FFFF00"/>
                </a:solidFill>
              </a:rPr>
              <a:t>The Spirit drove Jesus out into the wilderness </a:t>
            </a:r>
          </a:p>
        </p:txBody>
      </p:sp>
      <p:pic>
        <p:nvPicPr>
          <p:cNvPr id="1028" name="Picture 4" descr="C:\Users\JOSEPH HUNG DOAN\Pictures\hoa\galamb9f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129" y="116632"/>
            <a:ext cx="1508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4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4494" y="4797152"/>
            <a:ext cx="62795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</a:rPr>
              <a:t>Người ở trong hoang địa bốn mươi ngày, chịu Xa-tan cám dỗ, sống giữa loài dã thú, và có các thiên sứ hầu hạ Người.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676" y="116632"/>
            <a:ext cx="22700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rgbClr val="FFFF00"/>
                </a:solidFill>
              </a:rPr>
              <a:t>and he remained there for forty days, and was tempted by Satan. He was with the wild beasts, and the angels looked after him. </a:t>
            </a:r>
          </a:p>
        </p:txBody>
      </p:sp>
      <p:pic>
        <p:nvPicPr>
          <p:cNvPr id="2051" name="Picture 3" descr="C:\Users\JOSEPH HUNG DOAN\Pictures\jesus\phuc am\8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95" y="-29993"/>
            <a:ext cx="6279505" cy="469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OSEPH HUNG DOAN\Pictures\hoa\victorian-ang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55" y="1077713"/>
            <a:ext cx="960328" cy="168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9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4149080"/>
            <a:ext cx="4284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</a:rPr>
              <a:t>Sau khi ông Gio-an bị nộp, Đức Giê-su đến miền Ga-li-lê      rao giảng Tin Mừng của Thiên Chúa.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77605"/>
            <a:ext cx="3312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rgbClr val="FFFF00"/>
                </a:solidFill>
              </a:rPr>
              <a:t>After John had been arrested, Jesus went into Galilee. There he proclaimed the Good News from God. </a:t>
            </a:r>
          </a:p>
        </p:txBody>
      </p:sp>
      <p:pic>
        <p:nvPicPr>
          <p:cNvPr id="3074" name="Picture 2" descr="http://www.eborg2.com/BibleNT/42-Luke/Jesus-Luke-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14" y="-34281"/>
            <a:ext cx="5566404" cy="37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borg2.com/BibleNT/42-Luke/Jesus-Luke-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" y="3728923"/>
            <a:ext cx="4644007" cy="314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5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97152"/>
            <a:ext cx="70922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</a:rPr>
              <a:t>Người nói: “Thời kỳ đã mãn,                      và Triều Đại Thiên Chúa                               đã đến gần. Anh em hãy sám hối             và tin vào Tin Mừng”.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8264" y="116631"/>
            <a:ext cx="201622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rgbClr val="FFFF00"/>
                </a:solidFill>
              </a:rPr>
              <a:t>‘The time has come’ he said ‘and the kingdom of God is close at hand. Repent, and believe the Good News.’.. </a:t>
            </a:r>
          </a:p>
        </p:txBody>
      </p:sp>
      <p:pic>
        <p:nvPicPr>
          <p:cNvPr id="4098" name="Picture 2" descr="http://www.eborg2.com/BibleNT/42-Luke/Jesus-Luke-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87266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15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SEPH HUNG DOAN\Pictures\matthew new\crossy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0"/>
            <a:ext cx="9242784" cy="693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OSEPH HUNG DOAN\Pictures\jesus\pictures cut\chua ca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15" y="714734"/>
            <a:ext cx="4652063" cy="62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8882" y="46884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Sunday of Lent Year B</a:t>
            </a:r>
            <a:endParaRPr lang="en-A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625" y="548680"/>
            <a:ext cx="560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 Nhật I Mùa Chay Năm </a:t>
            </a:r>
            <a:r>
              <a:rPr lang="en-A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A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144" y="6211669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</a:rPr>
              <a:t>21/02/2021</a:t>
            </a:r>
            <a:endParaRPr lang="en-AU" sz="3200" dirty="0"/>
          </a:p>
        </p:txBody>
      </p:sp>
      <p:pic>
        <p:nvPicPr>
          <p:cNvPr id="7" name="Picture 2" descr="http://a.dilcdn.com/bl/wp-content/uploads/sites/8/2011/03/lenten-cross-purple_290x43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7"/>
            <a:ext cx="1368152" cy="20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2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rovidentabrasov.ro/wp-content/uploads/2012/05/4062400583_0627093873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4" y="-1"/>
            <a:ext cx="9155183" cy="68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1184" y="46884"/>
            <a:ext cx="9002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Sunday of Lent Year B</a:t>
            </a:r>
            <a:endParaRPr lang="en-A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367" y="548680"/>
            <a:ext cx="8439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 Nhật I Mùa Chay Năm </a:t>
            </a:r>
            <a:r>
              <a:rPr lang="en-A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A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6130683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>
                <a:solidFill>
                  <a:schemeClr val="bg1"/>
                </a:solidFill>
              </a:rPr>
              <a:t>21/02/ 2021</a:t>
            </a:r>
            <a:endParaRPr lang="en-AU" sz="3200" dirty="0"/>
          </a:p>
        </p:txBody>
      </p:sp>
      <p:pic>
        <p:nvPicPr>
          <p:cNvPr id="4101" name="Picture 5" descr="C:\Users\JOSEPH HUNG DOAN\Pictures\jesus\pictures cut\chua ngo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2492" y="736337"/>
            <a:ext cx="4407046" cy="612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241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HUNG DOAN</dc:creator>
  <cp:lastModifiedBy>An Dang</cp:lastModifiedBy>
  <cp:revision>19</cp:revision>
  <dcterms:created xsi:type="dcterms:W3CDTF">2014-09-12T23:49:57Z</dcterms:created>
  <dcterms:modified xsi:type="dcterms:W3CDTF">2021-02-19T03:50:51Z</dcterms:modified>
</cp:coreProperties>
</file>